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65" r:id="rId4"/>
    <p:sldId id="262" r:id="rId5"/>
    <p:sldId id="264" r:id="rId6"/>
  </p:sldIdLst>
  <p:sldSz cx="9144000" cy="6858000" type="screen4x3"/>
  <p:notesSz cx="6797675" cy="9926638"/>
  <p:embeddedFontLs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aaaiight!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E47DB-925C-45A3-8B74-FE19720B6FBA}" type="datetimeFigureOut">
              <a:rPr lang="en-US" smtClean="0"/>
              <a:t>1/12/2010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1D9F2-97C6-4DA1-92DF-36740624636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712BB-B4F2-4749-A23B-3200E99CF503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mpsonsmovie.com/" TargetMode="External"/><Relationship Id="rId13" Type="http://schemas.openxmlformats.org/officeDocument/2006/relationships/hyperlink" Target="http://www.dayoutwiththekids.co.uk/" TargetMode="External"/><Relationship Id="rId18" Type="http://schemas.openxmlformats.org/officeDocument/2006/relationships/hyperlink" Target="http://www.howstuffworks.com/" TargetMode="External"/><Relationship Id="rId26" Type="http://schemas.openxmlformats.org/officeDocument/2006/relationships/image" Target="../media/image10.wmf"/><Relationship Id="rId3" Type="http://schemas.openxmlformats.org/officeDocument/2006/relationships/image" Target="../media/image5.gif"/><Relationship Id="rId21" Type="http://schemas.openxmlformats.org/officeDocument/2006/relationships/hyperlink" Target="http://www.dailymail.co.uk/" TargetMode="External"/><Relationship Id="rId7" Type="http://schemas.openxmlformats.org/officeDocument/2006/relationships/hyperlink" Target="http://www.htc.com/" TargetMode="External"/><Relationship Id="rId12" Type="http://schemas.openxmlformats.org/officeDocument/2006/relationships/hyperlink" Target="http://www.canterbury.ac.uk/" TargetMode="External"/><Relationship Id="rId17" Type="http://schemas.openxmlformats.org/officeDocument/2006/relationships/hyperlink" Target="http://www.britannica.com/" TargetMode="External"/><Relationship Id="rId25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wikipedia.org/" TargetMode="External"/><Relationship Id="rId20" Type="http://schemas.openxmlformats.org/officeDocument/2006/relationships/hyperlink" Target="http://news.bbc.co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sco.com/" TargetMode="External"/><Relationship Id="rId11" Type="http://schemas.openxmlformats.org/officeDocument/2006/relationships/hyperlink" Target="http://www.thanet.ac.uk/" TargetMode="External"/><Relationship Id="rId24" Type="http://schemas.openxmlformats.org/officeDocument/2006/relationships/image" Target="../media/image8.wmf"/><Relationship Id="rId5" Type="http://schemas.openxmlformats.org/officeDocument/2006/relationships/hyperlink" Target="http://www.firebox.com/" TargetMode="External"/><Relationship Id="rId15" Type="http://schemas.openxmlformats.org/officeDocument/2006/relationships/hyperlink" Target="http://www.tripadvisor.com/" TargetMode="External"/><Relationship Id="rId23" Type="http://schemas.openxmlformats.org/officeDocument/2006/relationships/image" Target="../media/image7.wmf"/><Relationship Id="rId10" Type="http://schemas.openxmlformats.org/officeDocument/2006/relationships/hyperlink" Target="http://www.hartsdown.co.uk/" TargetMode="External"/><Relationship Id="rId19" Type="http://schemas.openxmlformats.org/officeDocument/2006/relationships/hyperlink" Target="http://www.kentonline.co.uk/" TargetMode="External"/><Relationship Id="rId4" Type="http://schemas.openxmlformats.org/officeDocument/2006/relationships/hyperlink" Target="http://www.amazon.co.uk/" TargetMode="External"/><Relationship Id="rId9" Type="http://schemas.openxmlformats.org/officeDocument/2006/relationships/hyperlink" Target="http://www.thepantaloons.co.uk/" TargetMode="External"/><Relationship Id="rId14" Type="http://schemas.openxmlformats.org/officeDocument/2006/relationships/hyperlink" Target="http://traveldk.com/" TargetMode="External"/><Relationship Id="rId22" Type="http://schemas.openxmlformats.org/officeDocument/2006/relationships/image" Target="../media/image6.wmf"/><Relationship Id="rId27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AO2 </a:t>
            </a:r>
            <a:r>
              <a:rPr lang="en-GB" dirty="0" smtClean="0"/>
              <a:t>– Analyse Existing Websites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Website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eCommerce</a:t>
            </a:r>
            <a:endParaRPr lang="en-GB" dirty="0" smtClean="0"/>
          </a:p>
          <a:p>
            <a:pPr lvl="1"/>
            <a:r>
              <a:rPr lang="en-GB" dirty="0" smtClean="0"/>
              <a:t>Online shopping</a:t>
            </a:r>
          </a:p>
          <a:p>
            <a:r>
              <a:rPr lang="en-GB" dirty="0" smtClean="0"/>
              <a:t>Promotional</a:t>
            </a:r>
          </a:p>
          <a:p>
            <a:pPr lvl="1"/>
            <a:r>
              <a:rPr lang="en-GB" dirty="0" smtClean="0"/>
              <a:t>Promote businesses, services or products</a:t>
            </a:r>
          </a:p>
          <a:p>
            <a:r>
              <a:rPr lang="en-GB" dirty="0" smtClean="0"/>
              <a:t>Educational</a:t>
            </a:r>
          </a:p>
          <a:p>
            <a:pPr lvl="1"/>
            <a:r>
              <a:rPr lang="en-GB" dirty="0" smtClean="0"/>
              <a:t>Give information about educational establishments</a:t>
            </a:r>
          </a:p>
          <a:p>
            <a:r>
              <a:rPr lang="en-GB" dirty="0" smtClean="0"/>
              <a:t>Tourism</a:t>
            </a:r>
          </a:p>
          <a:p>
            <a:pPr lvl="1"/>
            <a:r>
              <a:rPr lang="en-GB" dirty="0" smtClean="0"/>
              <a:t>Information about tourist destinations</a:t>
            </a:r>
          </a:p>
          <a:p>
            <a:r>
              <a:rPr lang="en-GB" dirty="0" smtClean="0"/>
              <a:t>Informational</a:t>
            </a:r>
          </a:p>
          <a:p>
            <a:pPr lvl="1"/>
            <a:r>
              <a:rPr lang="en-GB" dirty="0" smtClean="0"/>
              <a:t>Designed to give information either on a specific topic or many different topics</a:t>
            </a:r>
          </a:p>
          <a:p>
            <a:r>
              <a:rPr lang="en-GB" dirty="0" smtClean="0"/>
              <a:t>News</a:t>
            </a:r>
          </a:p>
          <a:p>
            <a:pPr lvl="1"/>
            <a:r>
              <a:rPr lang="en-GB" dirty="0" smtClean="0"/>
              <a:t>Provide information about current events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Websites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>
              <a:buNone/>
            </a:pPr>
            <a:r>
              <a:rPr lang="en-GB" sz="2000" dirty="0" err="1" smtClean="0"/>
              <a:t>eCommerce</a:t>
            </a:r>
            <a:endParaRPr lang="en-GB" sz="2000" dirty="0" smtClean="0"/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4"/>
              </a:rPr>
              <a:t>Amazon</a:t>
            </a:r>
            <a:endParaRPr lang="en-GB" sz="1800" dirty="0" smtClean="0"/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5"/>
              </a:rPr>
              <a:t>Firebox</a:t>
            </a:r>
            <a:endParaRPr lang="en-GB" sz="1800" dirty="0" smtClean="0"/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6"/>
              </a:rPr>
              <a:t>Tesco</a:t>
            </a:r>
            <a:endParaRPr lang="en-GB" sz="1800" dirty="0" smtClean="0"/>
          </a:p>
          <a:p>
            <a:pPr>
              <a:buBlip>
                <a:blip r:embed="rId3"/>
              </a:buBlip>
            </a:pPr>
            <a:endParaRPr lang="en-GB" sz="1200" dirty="0" smtClean="0"/>
          </a:p>
          <a:p>
            <a:pPr>
              <a:buNone/>
            </a:pPr>
            <a:r>
              <a:rPr lang="en-GB" sz="2000" dirty="0" smtClean="0"/>
              <a:t>Promotional</a:t>
            </a: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7"/>
              </a:rPr>
              <a:t>HTC</a:t>
            </a:r>
            <a:endParaRPr lang="en-GB" sz="1800" dirty="0" smtClean="0"/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8"/>
              </a:rPr>
              <a:t>Simpsons Movie</a:t>
            </a:r>
            <a:endParaRPr lang="en-GB" sz="1800" dirty="0" smtClean="0"/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hlinkClick r:id="rId9"/>
              </a:rPr>
              <a:t>The Pantaloons</a:t>
            </a:r>
            <a:endParaRPr lang="en-GB" sz="1800" dirty="0" smtClean="0"/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2000" dirty="0" smtClean="0"/>
              <a:t>Educational</a:t>
            </a: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0"/>
              </a:rPr>
              <a:t>Hartsdown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1"/>
              </a:rPr>
              <a:t>Thanet College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2"/>
              </a:rPr>
              <a:t>Christ Church University</a:t>
            </a:r>
            <a:endParaRPr lang="en-GB" sz="1800" dirty="0" smtClean="0">
              <a:solidFill>
                <a:prstClr val="black"/>
              </a:solidFill>
            </a:endParaRP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Tourism</a:t>
            </a: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3"/>
              </a:rPr>
              <a:t>Day out with the Kids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4"/>
              </a:rPr>
              <a:t>DK Travel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5"/>
              </a:rPr>
              <a:t>Trip Advisor</a:t>
            </a:r>
            <a:endParaRPr lang="en-GB" sz="1800" dirty="0" smtClean="0">
              <a:solidFill>
                <a:prstClr val="black"/>
              </a:solidFill>
            </a:endParaRP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2000" dirty="0" smtClean="0"/>
              <a:t>Informational</a:t>
            </a: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6"/>
              </a:rPr>
              <a:t>Wikipedia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7"/>
              </a:rPr>
              <a:t>Britannica Online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8"/>
              </a:rPr>
              <a:t>How Stuff Works</a:t>
            </a:r>
            <a:endParaRPr lang="en-GB" sz="1800" dirty="0" smtClean="0">
              <a:solidFill>
                <a:prstClr val="black"/>
              </a:solidFill>
            </a:endParaRPr>
          </a:p>
          <a:p>
            <a:pPr>
              <a:buNone/>
            </a:pPr>
            <a:endParaRPr lang="en-GB" sz="1200" dirty="0" smtClean="0"/>
          </a:p>
          <a:p>
            <a:pPr>
              <a:buNone/>
            </a:pPr>
            <a:r>
              <a:rPr lang="en-GB" sz="2000" dirty="0" smtClean="0"/>
              <a:t>News</a:t>
            </a: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19"/>
              </a:rPr>
              <a:t>Kent Online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20"/>
              </a:rPr>
              <a:t>BBC News</a:t>
            </a:r>
            <a:endParaRPr lang="en-GB" sz="1800" dirty="0" smtClean="0">
              <a:solidFill>
                <a:prstClr val="black"/>
              </a:solidFill>
            </a:endParaRPr>
          </a:p>
          <a:p>
            <a:pPr lvl="1">
              <a:buBlip>
                <a:blip r:embed="rId3"/>
              </a:buBlip>
            </a:pPr>
            <a:r>
              <a:rPr lang="en-GB" sz="1800" dirty="0" smtClean="0">
                <a:solidFill>
                  <a:prstClr val="black"/>
                </a:solidFill>
                <a:hlinkClick r:id="rId21"/>
              </a:rPr>
              <a:t>Daily Mail Online</a:t>
            </a:r>
            <a:endParaRPr lang="en-GB" sz="1800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C:\Users\maddamsn\AppData\Local\Microsoft\Windows\Temporary Internet Files\Content.IE5\PB9AGNVK\MCj00787250000[1]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000232" y="1643051"/>
            <a:ext cx="1110119" cy="785818"/>
          </a:xfrm>
          <a:prstGeom prst="rect">
            <a:avLst/>
          </a:prstGeom>
          <a:noFill/>
        </p:spPr>
      </p:pic>
      <p:pic>
        <p:nvPicPr>
          <p:cNvPr id="1028" name="Picture 4" descr="C:\Users\maddamsn\AppData\Local\Microsoft\Windows\Temporary Internet Files\Content.IE5\WWKPSVUG\MCj00787500000[1].wm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8286776" y="1714488"/>
            <a:ext cx="421311" cy="746952"/>
          </a:xfrm>
          <a:prstGeom prst="rect">
            <a:avLst/>
          </a:prstGeom>
          <a:noFill/>
        </p:spPr>
      </p:pic>
      <p:pic>
        <p:nvPicPr>
          <p:cNvPr id="1029" name="Picture 5" descr="C:\Users\maddamsn\AppData\Local\Microsoft\Windows\Temporary Internet Files\Content.IE5\AOF8NX3N\MCj00787910000[1].wmf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flipH="1">
            <a:off x="3071800" y="5000636"/>
            <a:ext cx="426417" cy="844133"/>
          </a:xfrm>
          <a:prstGeom prst="rect">
            <a:avLst/>
          </a:prstGeom>
          <a:noFill/>
        </p:spPr>
      </p:pic>
      <p:pic>
        <p:nvPicPr>
          <p:cNvPr id="1031" name="Picture 7" descr="C:\Users\maddamsn\AppData\Local\Microsoft\Windows\Temporary Internet Files\Content.IE5\WWKPSVUG\MCj00788240000[1].wmf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537633" y="3500438"/>
            <a:ext cx="1254940" cy="1071570"/>
          </a:xfrm>
          <a:prstGeom prst="rect">
            <a:avLst/>
          </a:prstGeom>
          <a:noFill/>
        </p:spPr>
      </p:pic>
      <p:pic>
        <p:nvPicPr>
          <p:cNvPr id="1034" name="Picture 10" descr="C:\Users\maddamsn\AppData\Local\Microsoft\Windows\Temporary Internet Files\Content.IE5\AOF8NX3N\MCj00788040000[1].wmf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857488" y="3357562"/>
            <a:ext cx="785818" cy="696987"/>
          </a:xfrm>
          <a:prstGeom prst="rect">
            <a:avLst/>
          </a:prstGeom>
          <a:noFill/>
        </p:spPr>
      </p:pic>
      <p:pic>
        <p:nvPicPr>
          <p:cNvPr id="1036" name="Picture 12" descr="C:\Users\maddamsn\AppData\Local\Microsoft\Windows\Temporary Internet Files\Content.IE5\WWKPSVUG\MCj00787070000[1].wmf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286644" y="5429264"/>
            <a:ext cx="671863" cy="823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Features to Identify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Ideas for your own website</a:t>
            </a:r>
          </a:p>
          <a:p>
            <a:endParaRPr lang="en-GB" dirty="0" smtClean="0"/>
          </a:p>
          <a:p>
            <a:r>
              <a:rPr lang="en-GB" dirty="0" smtClean="0"/>
              <a:t>Design &amp; layout</a:t>
            </a:r>
          </a:p>
          <a:p>
            <a:endParaRPr lang="en-GB" dirty="0" smtClean="0"/>
          </a:p>
          <a:p>
            <a:r>
              <a:rPr lang="en-GB" dirty="0" smtClean="0"/>
              <a:t>Multimedia features</a:t>
            </a:r>
          </a:p>
          <a:p>
            <a:endParaRPr lang="en-GB" dirty="0" smtClean="0"/>
          </a:p>
          <a:p>
            <a:r>
              <a:rPr lang="en-GB" dirty="0" smtClean="0"/>
              <a:t>Interactive features</a:t>
            </a:r>
          </a:p>
          <a:p>
            <a:endParaRPr lang="en-GB" dirty="0" smtClean="0"/>
          </a:p>
          <a:p>
            <a:r>
              <a:rPr lang="en-GB" dirty="0" smtClean="0"/>
              <a:t>Features to aid website accessibility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Select one example from each type of website given and </a:t>
            </a:r>
            <a:r>
              <a:rPr lang="en-GB" b="1" dirty="0" smtClean="0"/>
              <a:t>critically evaluate</a:t>
            </a:r>
            <a:r>
              <a:rPr lang="en-GB" dirty="0" smtClean="0"/>
              <a:t> each site in terms of the following:</a:t>
            </a:r>
          </a:p>
          <a:p>
            <a:pPr lvl="1"/>
            <a:r>
              <a:rPr lang="en-GB" dirty="0" smtClean="0"/>
              <a:t>Design and layout</a:t>
            </a:r>
          </a:p>
          <a:p>
            <a:pPr lvl="1"/>
            <a:r>
              <a:rPr lang="en-GB" dirty="0" smtClean="0"/>
              <a:t>Use of multimedia features</a:t>
            </a:r>
          </a:p>
          <a:p>
            <a:pPr lvl="1"/>
            <a:r>
              <a:rPr lang="en-GB" dirty="0" smtClean="0"/>
              <a:t>Use of interactive features</a:t>
            </a:r>
          </a:p>
          <a:p>
            <a:endParaRPr lang="en-GB" dirty="0" smtClean="0"/>
          </a:p>
          <a:p>
            <a:r>
              <a:rPr lang="en-GB" dirty="0" smtClean="0"/>
              <a:t>Explain ideas each website has given you for your own website, giving reasons for your choices.</a:t>
            </a:r>
          </a:p>
          <a:p>
            <a:endParaRPr lang="en-GB" dirty="0" smtClean="0"/>
          </a:p>
          <a:p>
            <a:r>
              <a:rPr lang="en-GB" dirty="0" smtClean="0"/>
              <a:t>Identify four or more features that have been used to aid website accessibility across the websites</a:t>
            </a:r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187</Words>
  <Application>Microsoft Office PowerPoint</Application>
  <PresentationFormat>On-screen Show (4:3)</PresentationFormat>
  <Paragraphs>65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Verdana</vt:lpstr>
      <vt:lpstr>Wingdings</vt:lpstr>
      <vt:lpstr>Calibri</vt:lpstr>
      <vt:lpstr>aaaiight!</vt:lpstr>
      <vt:lpstr>Office Theme</vt:lpstr>
      <vt:lpstr>AO2 – Analyse Existing Websites</vt:lpstr>
      <vt:lpstr>Types of Website</vt:lpstr>
      <vt:lpstr>Example Websites</vt:lpstr>
      <vt:lpstr>Features to Identify</vt:lpstr>
      <vt:lpstr>AO2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62</cp:revision>
  <dcterms:created xsi:type="dcterms:W3CDTF">2008-01-23T22:18:15Z</dcterms:created>
  <dcterms:modified xsi:type="dcterms:W3CDTF">2010-01-12T15:46:39Z</dcterms:modified>
</cp:coreProperties>
</file>